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5"/>
  </p:notesMasterIdLst>
  <p:sldIdLst>
    <p:sldId id="258" r:id="rId2"/>
    <p:sldId id="257" r:id="rId3"/>
    <p:sldId id="260" r:id="rId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9459A-AB06-4F83-A6F9-4B3BEC1C315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A50BD-F907-485C-A199-FA8FEEDE9A0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71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6825E91-48DB-4A75-9B0B-EE3A59390BF3}" type="datetimeFigureOut">
              <a:rPr lang="es-AR" smtClean="0"/>
              <a:t>16/4/2020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A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CD49139-4AA4-47BE-B44B-9FC8C593CCE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5E91-48DB-4A75-9B0B-EE3A59390BF3}" type="datetimeFigureOut">
              <a:rPr lang="es-AR" smtClean="0"/>
              <a:t>16/4/2020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49139-4AA4-47BE-B44B-9FC8C593CCE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5E91-48DB-4A75-9B0B-EE3A59390BF3}" type="datetimeFigureOut">
              <a:rPr lang="es-AR" smtClean="0"/>
              <a:t>16/4/2020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49139-4AA4-47BE-B44B-9FC8C593CCE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5E91-48DB-4A75-9B0B-EE3A59390BF3}" type="datetimeFigureOut">
              <a:rPr lang="es-AR" smtClean="0"/>
              <a:t>16/4/2020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49139-4AA4-47BE-B44B-9FC8C593CCE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5E91-48DB-4A75-9B0B-EE3A59390BF3}" type="datetimeFigureOut">
              <a:rPr lang="es-AR" smtClean="0"/>
              <a:t>16/4/2020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49139-4AA4-47BE-B44B-9FC8C593CCE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5E91-48DB-4A75-9B0B-EE3A59390BF3}" type="datetimeFigureOut">
              <a:rPr lang="es-AR" smtClean="0"/>
              <a:t>16/4/2020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49139-4AA4-47BE-B44B-9FC8C593CCE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6825E91-48DB-4A75-9B0B-EE3A59390BF3}" type="datetimeFigureOut">
              <a:rPr lang="es-AR" smtClean="0"/>
              <a:t>16/4/2020</a:t>
            </a:fld>
            <a:endParaRPr 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CD49139-4AA4-47BE-B44B-9FC8C593CCEA}" type="slidenum">
              <a:rPr lang="es-AR" smtClean="0"/>
              <a:t>‹Nº›</a:t>
            </a:fld>
            <a:endParaRPr lang="es-AR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6825E91-48DB-4A75-9B0B-EE3A59390BF3}" type="datetimeFigureOut">
              <a:rPr lang="es-AR" smtClean="0"/>
              <a:t>16/4/2020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CD49139-4AA4-47BE-B44B-9FC8C593CCE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5E91-48DB-4A75-9B0B-EE3A59390BF3}" type="datetimeFigureOut">
              <a:rPr lang="es-AR" smtClean="0"/>
              <a:t>16/4/2020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49139-4AA4-47BE-B44B-9FC8C593CCE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5E91-48DB-4A75-9B0B-EE3A59390BF3}" type="datetimeFigureOut">
              <a:rPr lang="es-AR" smtClean="0"/>
              <a:t>16/4/2020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49139-4AA4-47BE-B44B-9FC8C593CCE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25E91-48DB-4A75-9B0B-EE3A59390BF3}" type="datetimeFigureOut">
              <a:rPr lang="es-AR" smtClean="0"/>
              <a:t>16/4/2020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49139-4AA4-47BE-B44B-9FC8C593CCE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6825E91-48DB-4A75-9B0B-EE3A59390BF3}" type="datetimeFigureOut">
              <a:rPr lang="es-AR" smtClean="0"/>
              <a:t>16/4/2020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AR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CD49139-4AA4-47BE-B44B-9FC8C593CCEA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s-P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 Nuevo Mundo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31504"/>
            <a:ext cx="8229600" cy="4549824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es-MX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todos lados escucho que la vida y el país ya no será el mismo, que habrá un antes y un después de la pandemia. </a:t>
            </a:r>
            <a:endParaRPr lang="es-MX" alt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s-MX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s-MX" altLang="en-US" sz="3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¿</a:t>
            </a:r>
            <a:r>
              <a:rPr lang="es-MX" alt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Será esto </a:t>
            </a:r>
            <a:r>
              <a:rPr lang="es-MX" altLang="en-US" sz="3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cierto?</a:t>
            </a:r>
          </a:p>
          <a:p>
            <a:pPr algn="ctr"/>
            <a:endParaRPr lang="es-MX" alt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s-PA" altLang="en-US" sz="3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 tal si nos preguntamos: </a:t>
            </a:r>
          </a:p>
          <a:p>
            <a:pPr algn="ctr"/>
            <a:endParaRPr lang="es-PA" alt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s-MX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 cosas, concretamente, haré diferente después que pase la pandemia sanitaria?</a:t>
            </a:r>
          </a:p>
          <a:p>
            <a:pPr marL="109728" indent="0" algn="ctr">
              <a:buNone/>
            </a:pPr>
            <a:r>
              <a:rPr lang="es-MX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</a:t>
            </a:r>
            <a:r>
              <a:rPr lang="es-MX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Serán cosas para lograr ser una mejor persona?</a:t>
            </a:r>
          </a:p>
          <a:p>
            <a:pPr marL="109728" indent="0" algn="ctr">
              <a:buNone/>
            </a:pPr>
            <a:r>
              <a:rPr lang="es-MX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</a:t>
            </a:r>
            <a:r>
              <a:rPr lang="es-MX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Serán cosas para ser un mejor Ciudadano?</a:t>
            </a:r>
          </a:p>
          <a:p>
            <a:pPr marL="109728" indent="0" algn="ctr">
              <a:buNone/>
            </a:pPr>
            <a:r>
              <a:rPr lang="es-MX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</a:t>
            </a:r>
            <a:r>
              <a:rPr lang="es-MX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Serán cosas para ser un mejor Empresario?</a:t>
            </a:r>
          </a:p>
          <a:p>
            <a:pPr marL="109728" indent="0" algn="ctr">
              <a:buNone/>
            </a:pPr>
            <a:endParaRPr lang="es-MX" alt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s-MX" altLang="en-US" sz="5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“Nuestro </a:t>
            </a:r>
            <a:r>
              <a:rPr lang="es-MX" altLang="en-US" sz="5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mundo solo cambiará si </a:t>
            </a:r>
            <a:r>
              <a:rPr lang="es-MX" altLang="en-US" sz="5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nosotros </a:t>
            </a:r>
            <a:r>
              <a:rPr lang="es-MX" altLang="en-US" sz="5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cambiamos”</a:t>
            </a:r>
            <a:endParaRPr lang="es-PA" altLang="en-US" sz="58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9258" y="6053258"/>
            <a:ext cx="804742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207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853817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las Universidades y estudiantes de Finanzas, Gerencia</a:t>
            </a:r>
            <a:r>
              <a:rPr lang="es-A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Estrategia </a:t>
            </a:r>
            <a:endParaRPr lang="es-A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C:\Users\Administrador\Documents\MAQUINA JULIO OCTUBRE 2015\BACKUP OCT 2015\ARCHIVOS NUEVOS\ROSS &amp; ROS MERCADEO 2017\CONSULTORIO EMPRESARIAL\BORRADOR PARA LA RED\foto de perfil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78001" y="5967608"/>
            <a:ext cx="805461" cy="805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32048" y="1920617"/>
            <a:ext cx="883194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Las Universidades tienen mucho que aportar para hacer frente a la “</a:t>
            </a:r>
            <a:r>
              <a:rPr lang="es-C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s-C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andemia Económica” que enfrentará el país.  </a:t>
            </a:r>
          </a:p>
          <a:p>
            <a:r>
              <a:rPr lang="es-C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s-C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quipos de trabajo Universitarios  podrán ser los médicos de las empresas, las ayudaran a  evitar despidos y su cierre.  Con su energía y juventud y nuevas ideas también podrán crear nuevos negocios.  </a:t>
            </a:r>
          </a:p>
        </p:txBody>
      </p:sp>
    </p:spTree>
    <p:extLst>
      <p:ext uri="{BB962C8B-B14F-4D97-AF65-F5344CB8AC3E}">
        <p14:creationId xmlns:p14="http://schemas.microsoft.com/office/powerpoint/2010/main" val="346104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76672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s-A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 Universidades y estudiantes </a:t>
            </a:r>
            <a:r>
              <a:rPr lang="es-A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Finanzas, Gerencia y Estrategia </a:t>
            </a:r>
            <a:endParaRPr lang="es-ES" altLang="en-US" sz="4000" dirty="0">
              <a:solidFill>
                <a:schemeClr val="hlink"/>
              </a:solidFill>
            </a:endParaRP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8955088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s-E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momento de ser generadores de Innovaciones.</a:t>
            </a:r>
          </a:p>
          <a:p>
            <a:pPr>
              <a:lnSpc>
                <a:spcPct val="90000"/>
              </a:lnSpc>
            </a:pPr>
            <a:endParaRPr lang="es-E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s-E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ser Motores y no Vagones</a:t>
            </a:r>
            <a:br>
              <a:rPr lang="es-E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E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momento de vacunarnos contra el </a:t>
            </a:r>
            <a:r>
              <a:rPr lang="es-ES" alt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 DE </a:t>
            </a:r>
            <a:r>
              <a:rPr lang="es-ES" alt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ESPERA”.</a:t>
            </a:r>
          </a:p>
          <a:p>
            <a:pPr>
              <a:lnSpc>
                <a:spcPct val="90000"/>
              </a:lnSpc>
            </a:pPr>
            <a:r>
              <a:rPr lang="es-E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podemos esperar porque ahora NADIE nos puede ayudar,</a:t>
            </a:r>
          </a:p>
          <a:p>
            <a:pPr>
              <a:lnSpc>
                <a:spcPct val="90000"/>
              </a:lnSpc>
            </a:pPr>
            <a:r>
              <a:rPr lang="es-E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NADIE vendrá a resolvernos nuestros problemas.</a:t>
            </a:r>
          </a:p>
          <a:p>
            <a:pPr>
              <a:lnSpc>
                <a:spcPct val="90000"/>
              </a:lnSpc>
            </a:pPr>
            <a:r>
              <a:rPr lang="es-E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Tenemos que hacer que las cosas sucedan, no es tiempo de sentarse a esperar a ver si suceden..</a:t>
            </a:r>
            <a:endParaRPr lang="es-E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es-E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es-E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9662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576</TotalTime>
  <Words>183</Words>
  <Application>Microsoft Office PowerPoint</Application>
  <PresentationFormat>Presentación en pantalla (4:3)</PresentationFormat>
  <Paragraphs>23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Calibri</vt:lpstr>
      <vt:lpstr>Georgia</vt:lpstr>
      <vt:lpstr>Times New Roman</vt:lpstr>
      <vt:lpstr>Trebuchet MS</vt:lpstr>
      <vt:lpstr>Wingdings 2</vt:lpstr>
      <vt:lpstr>Urbano</vt:lpstr>
      <vt:lpstr>Un Nuevo Mundo</vt:lpstr>
      <vt:lpstr>A las Universidades y estudiantes de Finanzas, Gerencia y Estrategia </vt:lpstr>
      <vt:lpstr>A las Universidades y estudiantes de Finanzas, Gerencia y Estrategia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Julio Gustavo Ross</cp:lastModifiedBy>
  <cp:revision>23</cp:revision>
  <dcterms:created xsi:type="dcterms:W3CDTF">2017-08-22T16:54:38Z</dcterms:created>
  <dcterms:modified xsi:type="dcterms:W3CDTF">2020-04-16T16:58:00Z</dcterms:modified>
</cp:coreProperties>
</file>